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E1F6-5906-4A81-8D5C-46C8E9754B1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ED8A-B4C4-43B4-B7B4-E9D86376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480"/>
            <a:ext cx="12192000" cy="79449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Мультимедийная</a:t>
            </a:r>
            <a:r>
              <a:rPr lang="en-US" dirty="0" smtClean="0"/>
              <a:t> </a:t>
            </a:r>
            <a:r>
              <a:rPr lang="en-US" dirty="0" err="1" smtClean="0"/>
              <a:t>дидактическая</a:t>
            </a:r>
            <a:r>
              <a:rPr lang="en-US" dirty="0" smtClean="0"/>
              <a:t> </a:t>
            </a:r>
            <a:r>
              <a:rPr lang="en-US" dirty="0" err="1" smtClean="0"/>
              <a:t>игра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математическому</a:t>
            </a:r>
            <a:r>
              <a:rPr lang="en-US" dirty="0" smtClean="0"/>
              <a:t> </a:t>
            </a:r>
            <a:r>
              <a:rPr lang="en-US" dirty="0" err="1" smtClean="0"/>
              <a:t>развитию</a:t>
            </a:r>
            <a:r>
              <a:rPr lang="en-US" dirty="0" smtClean="0"/>
              <a:t> в </a:t>
            </a:r>
            <a:r>
              <a:rPr lang="en-US" dirty="0" err="1" smtClean="0"/>
              <a:t>старшей</a:t>
            </a:r>
            <a:r>
              <a:rPr lang="en-US" dirty="0" smtClean="0"/>
              <a:t> </a:t>
            </a:r>
            <a:r>
              <a:rPr lang="en-US" dirty="0" err="1" smtClean="0"/>
              <a:t>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“</a:t>
            </a:r>
            <a:r>
              <a:rPr lang="en-US" sz="4800" b="1" dirty="0" err="1" smtClean="0">
                <a:solidFill>
                  <a:srgbClr val="7030A0"/>
                </a:solidFill>
              </a:rPr>
              <a:t>Загадки</a:t>
            </a:r>
            <a:r>
              <a:rPr lang="en-US" sz="4800" b="1" dirty="0" smtClean="0">
                <a:solidFill>
                  <a:srgbClr val="7030A0"/>
                </a:solidFill>
              </a:rPr>
              <a:t> с </a:t>
            </a:r>
            <a:r>
              <a:rPr lang="en-US" sz="4800" b="1" dirty="0" err="1" smtClean="0">
                <a:solidFill>
                  <a:srgbClr val="7030A0"/>
                </a:solidFill>
              </a:rPr>
              <a:t>грядки</a:t>
            </a:r>
            <a:r>
              <a:rPr lang="en-US" sz="4800" b="1" dirty="0" smtClean="0">
                <a:solidFill>
                  <a:srgbClr val="7030A0"/>
                </a:solidFill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 algn="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 err="1" smtClean="0"/>
              <a:t>Подготовлено</a:t>
            </a:r>
            <a:r>
              <a:rPr lang="en-US" sz="2000" dirty="0" smtClean="0"/>
              <a:t>: </a:t>
            </a:r>
            <a:r>
              <a:rPr lang="en-US" sz="2000" dirty="0" err="1" smtClean="0"/>
              <a:t>Осипенко</a:t>
            </a:r>
            <a:r>
              <a:rPr lang="en-US" sz="2000" dirty="0" smtClean="0"/>
              <a:t> Т.А.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11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480"/>
            <a:ext cx="12192000" cy="794495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0" y="-543480"/>
            <a:ext cx="12192000" cy="794495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63907"/>
            <a:ext cx="6519672" cy="1325563"/>
          </a:xfrm>
        </p:spPr>
        <p:txBody>
          <a:bodyPr/>
          <a:lstStyle/>
          <a:p>
            <a:r>
              <a:rPr lang="en-US" dirty="0" err="1" smtClean="0"/>
              <a:t>Помоги</a:t>
            </a:r>
            <a:r>
              <a:rPr lang="en-US" dirty="0" smtClean="0"/>
              <a:t> </a:t>
            </a:r>
            <a:r>
              <a:rPr lang="en-US" dirty="0" err="1" smtClean="0"/>
              <a:t>Маше</a:t>
            </a:r>
            <a:r>
              <a:rPr lang="en-US" dirty="0" smtClean="0"/>
              <a:t> </a:t>
            </a:r>
            <a:r>
              <a:rPr lang="en-US" dirty="0" err="1" smtClean="0"/>
              <a:t>посчитать</a:t>
            </a:r>
            <a:r>
              <a:rPr lang="en-US" dirty="0" smtClean="0"/>
              <a:t> </a:t>
            </a:r>
            <a:r>
              <a:rPr lang="en-US" dirty="0" err="1" smtClean="0"/>
              <a:t>овощи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2449549"/>
            <a:ext cx="558462" cy="5458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69608" y="573472"/>
            <a:ext cx="4898136" cy="81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/>
              <a:t>Варианты</a:t>
            </a:r>
            <a:r>
              <a:rPr lang="en-US" dirty="0" smtClean="0"/>
              <a:t> </a:t>
            </a:r>
            <a:r>
              <a:rPr lang="en-US" dirty="0" err="1" smtClean="0"/>
              <a:t>ответа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2" y="4538957"/>
            <a:ext cx="1654232" cy="956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66" y="2226208"/>
            <a:ext cx="1144406" cy="1070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9528">
            <a:off x="4371188" y="1709250"/>
            <a:ext cx="889274" cy="1085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661">
            <a:off x="1211921" y="3135157"/>
            <a:ext cx="1707814" cy="675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653">
            <a:off x="5410027" y="2716919"/>
            <a:ext cx="732316" cy="809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53" y="1871286"/>
            <a:ext cx="670728" cy="655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8733">
            <a:off x="3076776" y="4370886"/>
            <a:ext cx="728870" cy="8864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67" y="3851560"/>
            <a:ext cx="670728" cy="6556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529">
            <a:off x="3347737" y="3590270"/>
            <a:ext cx="1581978" cy="625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3" y="3743450"/>
            <a:ext cx="1144406" cy="10706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653">
            <a:off x="4318387" y="4557373"/>
            <a:ext cx="732316" cy="809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925">
            <a:off x="6029877" y="4474536"/>
            <a:ext cx="889274" cy="10855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821">
            <a:off x="6243237" y="1745952"/>
            <a:ext cx="728870" cy="88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51" y="2096648"/>
            <a:ext cx="3410712" cy="3410712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0032345" y="1574675"/>
            <a:ext cx="969264" cy="8993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5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32345" y="2847179"/>
            <a:ext cx="969264" cy="8993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9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32345" y="4056111"/>
            <a:ext cx="969264" cy="8993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8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032345" y="1569543"/>
            <a:ext cx="969264" cy="899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5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032345" y="2851266"/>
            <a:ext cx="969264" cy="8993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9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032345" y="4052024"/>
            <a:ext cx="969264" cy="899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8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480"/>
            <a:ext cx="12192000" cy="794495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096" y="-543480"/>
            <a:ext cx="12192000" cy="794495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Помогите</a:t>
            </a:r>
            <a:r>
              <a:rPr lang="en-US" dirty="0" smtClean="0"/>
              <a:t> </a:t>
            </a:r>
            <a:r>
              <a:rPr lang="en-US" dirty="0" err="1" smtClean="0"/>
              <a:t>Маше</a:t>
            </a:r>
            <a:r>
              <a:rPr lang="en-US" dirty="0" smtClean="0"/>
              <a:t> </a:t>
            </a:r>
            <a:r>
              <a:rPr lang="en-US" dirty="0" err="1" smtClean="0"/>
              <a:t>сложить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в </a:t>
            </a:r>
            <a:r>
              <a:rPr lang="en-US" dirty="0" err="1" smtClean="0"/>
              <a:t>корзинку</a:t>
            </a:r>
            <a:r>
              <a:rPr lang="en-US" dirty="0" smtClean="0"/>
              <a:t> </a:t>
            </a:r>
            <a:r>
              <a:rPr lang="en-US" dirty="0" err="1" smtClean="0"/>
              <a:t>парные</a:t>
            </a:r>
            <a:r>
              <a:rPr lang="en-US" dirty="0" smtClean="0"/>
              <a:t> </a:t>
            </a:r>
            <a:r>
              <a:rPr lang="en-US" dirty="0" err="1" smtClean="0"/>
              <a:t>фрукты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6" y="2742935"/>
            <a:ext cx="1090703" cy="10204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43" y="3014616"/>
            <a:ext cx="672998" cy="8215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30" y="2531056"/>
            <a:ext cx="1090703" cy="102040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469441" y="3417833"/>
            <a:ext cx="1835945" cy="1539654"/>
            <a:chOff x="4671004" y="3628483"/>
            <a:chExt cx="1835945" cy="15396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004" y="3758724"/>
              <a:ext cx="1479972" cy="110997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977" y="3628483"/>
              <a:ext cx="1479972" cy="110997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757" y="4058158"/>
              <a:ext cx="1479972" cy="110997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25369" y="3976208"/>
            <a:ext cx="1325958" cy="1690533"/>
            <a:chOff x="779527" y="3230694"/>
            <a:chExt cx="1325958" cy="169053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7" y="3230694"/>
              <a:ext cx="999076" cy="121502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09" y="3369492"/>
              <a:ext cx="999076" cy="121502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09" y="3706199"/>
              <a:ext cx="999076" cy="1215028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55" y="671670"/>
            <a:ext cx="5153703" cy="515370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7" y="4512190"/>
            <a:ext cx="3160345" cy="20163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26202" y="1937166"/>
            <a:ext cx="1856974" cy="1077450"/>
            <a:chOff x="642474" y="1690688"/>
            <a:chExt cx="1856974" cy="10774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90688"/>
              <a:ext cx="1661248" cy="96075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74" y="1807383"/>
              <a:ext cx="1661248" cy="960755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98" y="4304926"/>
            <a:ext cx="1774329" cy="150860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502341" y="1768351"/>
            <a:ext cx="1908649" cy="1392562"/>
            <a:chOff x="3933724" y="1690688"/>
            <a:chExt cx="1908649" cy="139256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724" y="1916028"/>
              <a:ext cx="1474560" cy="11672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813" y="1690688"/>
              <a:ext cx="1474560" cy="116722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382552" y="4304926"/>
            <a:ext cx="1307527" cy="1388634"/>
            <a:chOff x="7035727" y="3083250"/>
            <a:chExt cx="1307527" cy="138863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727" y="3083250"/>
              <a:ext cx="999076" cy="121502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178" y="3256856"/>
              <a:ext cx="999076" cy="1215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72435 0.4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58281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51667 0.382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33698 0.023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480"/>
            <a:ext cx="12192000" cy="794495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5" name="Прямоугольник 24"/>
          <p:cNvSpPr/>
          <p:nvPr/>
        </p:nvSpPr>
        <p:spPr>
          <a:xfrm>
            <a:off x="0" y="-543480"/>
            <a:ext cx="12192000" cy="794495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63907"/>
            <a:ext cx="6519672" cy="1325563"/>
          </a:xfrm>
        </p:spPr>
        <p:txBody>
          <a:bodyPr/>
          <a:lstStyle/>
          <a:p>
            <a:r>
              <a:rPr lang="en-US" dirty="0" err="1" smtClean="0"/>
              <a:t>Помоги</a:t>
            </a:r>
            <a:r>
              <a:rPr lang="en-US" dirty="0" smtClean="0"/>
              <a:t> </a:t>
            </a:r>
            <a:r>
              <a:rPr lang="en-US" dirty="0" err="1" smtClean="0"/>
              <a:t>Маше</a:t>
            </a:r>
            <a:r>
              <a:rPr lang="en-US" dirty="0" smtClean="0"/>
              <a:t> </a:t>
            </a:r>
            <a:r>
              <a:rPr lang="en-US" dirty="0" err="1" smtClean="0"/>
              <a:t>посчитать</a:t>
            </a:r>
            <a:r>
              <a:rPr lang="en-US" dirty="0" smtClean="0"/>
              <a:t> </a:t>
            </a:r>
            <a:r>
              <a:rPr lang="en-US" dirty="0" err="1" smtClean="0"/>
              <a:t>красные</a:t>
            </a:r>
            <a:r>
              <a:rPr lang="en-US" dirty="0" smtClean="0"/>
              <a:t> </a:t>
            </a:r>
            <a:r>
              <a:rPr lang="en-US" dirty="0" err="1" smtClean="0"/>
              <a:t>ягоды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2170176"/>
            <a:ext cx="844266" cy="82526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69608" y="573472"/>
            <a:ext cx="4898136" cy="81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/>
              <a:t>Варианты</a:t>
            </a:r>
            <a:r>
              <a:rPr lang="en-US" dirty="0" smtClean="0"/>
              <a:t> </a:t>
            </a:r>
            <a:r>
              <a:rPr lang="en-US" dirty="0" err="1" smtClean="0"/>
              <a:t>ответа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9528">
            <a:off x="4699375" y="1666868"/>
            <a:ext cx="889274" cy="10855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653">
            <a:off x="2525226" y="3638366"/>
            <a:ext cx="1108779" cy="1225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925">
            <a:off x="729911" y="4984354"/>
            <a:ext cx="889274" cy="10855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821">
            <a:off x="5934825" y="2292729"/>
            <a:ext cx="951342" cy="11569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51" y="2474022"/>
            <a:ext cx="3410712" cy="3410712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0032345" y="1574675"/>
            <a:ext cx="969264" cy="8993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3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32345" y="2847179"/>
            <a:ext cx="969264" cy="8993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9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32345" y="4056111"/>
            <a:ext cx="969264" cy="8993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6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032345" y="1569543"/>
            <a:ext cx="969264" cy="899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032345" y="2851266"/>
            <a:ext cx="969264" cy="899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9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032345" y="4052024"/>
            <a:ext cx="969264" cy="8993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6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60" y="3042116"/>
            <a:ext cx="1543161" cy="1353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4446">
            <a:off x="372225" y="3405499"/>
            <a:ext cx="1100391" cy="12398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1" y="1664454"/>
            <a:ext cx="2695069" cy="15895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65" y="4106536"/>
            <a:ext cx="2129516" cy="1480714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3107255" y="4750623"/>
            <a:ext cx="1597542" cy="1236756"/>
            <a:chOff x="2294794" y="1613939"/>
            <a:chExt cx="1597542" cy="123675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794" y="1613939"/>
              <a:ext cx="1008269" cy="1136536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193">
              <a:off x="2819933" y="1778293"/>
              <a:ext cx="1008269" cy="1136536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226">
            <a:off x="1008715" y="3775536"/>
            <a:ext cx="1100391" cy="1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480"/>
            <a:ext cx="12192000" cy="79449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43839"/>
            <a:ext cx="10515600" cy="193452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/>
              <a:t>Спасибо</a:t>
            </a:r>
            <a:r>
              <a:rPr lang="en-US" sz="7200" b="1" dirty="0" smtClean="0"/>
              <a:t>!</a:t>
            </a:r>
            <a:endParaRPr lang="ru-RU" sz="7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55" y="1690688"/>
            <a:ext cx="5153703" cy="51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51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Мультимедийная дидактическая игра по математическому развитию в старшей группе</vt:lpstr>
      <vt:lpstr>Помоги Маше посчитать овощи</vt:lpstr>
      <vt:lpstr>Помогите Маше сложить  в корзинку парные фрукты</vt:lpstr>
      <vt:lpstr>Помоги Маше посчитать красные ягоды</vt:lpstr>
      <vt:lpstr>Спасибо!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13</cp:revision>
  <dcterms:created xsi:type="dcterms:W3CDTF">2021-10-23T14:32:28Z</dcterms:created>
  <dcterms:modified xsi:type="dcterms:W3CDTF">2022-04-08T19:36:29Z</dcterms:modified>
</cp:coreProperties>
</file>